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90" r:id="rId30"/>
    <p:sldId id="289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19D4-B9A4-4347-80F6-65144025DA0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D3B8B-F77F-4D4A-9D15-F61535E2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21.xml"/><Relationship Id="rId18" Type="http://schemas.openxmlformats.org/officeDocument/2006/relationships/slide" Target="slide6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9.xml"/><Relationship Id="rId7" Type="http://schemas.openxmlformats.org/officeDocument/2006/relationships/slide" Target="slide12.xml"/><Relationship Id="rId12" Type="http://schemas.openxmlformats.org/officeDocument/2006/relationships/slide" Target="slide16.xml"/><Relationship Id="rId17" Type="http://schemas.openxmlformats.org/officeDocument/2006/relationships/slide" Target="slide5.xml"/><Relationship Id="rId25" Type="http://schemas.openxmlformats.org/officeDocument/2006/relationships/slide" Target="slide25.xml"/><Relationship Id="rId2" Type="http://schemas.openxmlformats.org/officeDocument/2006/relationships/image" Target="../media/image3.gif"/><Relationship Id="rId16" Type="http://schemas.openxmlformats.org/officeDocument/2006/relationships/slide" Target="slide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15.xml"/><Relationship Id="rId24" Type="http://schemas.openxmlformats.org/officeDocument/2006/relationships/slide" Target="slide24.xml"/><Relationship Id="rId5" Type="http://schemas.openxmlformats.org/officeDocument/2006/relationships/slide" Target="slide10.xml"/><Relationship Id="rId15" Type="http://schemas.openxmlformats.org/officeDocument/2006/relationships/slide" Target="slide17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4.xml"/><Relationship Id="rId19" Type="http://schemas.openxmlformats.org/officeDocument/2006/relationships/slide" Target="slide7.xml"/><Relationship Id="rId4" Type="http://schemas.openxmlformats.org/officeDocument/2006/relationships/slide" Target="slide9.xml"/><Relationship Id="rId9" Type="http://schemas.openxmlformats.org/officeDocument/2006/relationships/slide" Target="slide13.xml"/><Relationship Id="rId14" Type="http://schemas.openxmlformats.org/officeDocument/2006/relationships/slide" Target="slide22.xml"/><Relationship Id="rId22" Type="http://schemas.openxmlformats.org/officeDocument/2006/relationships/slide" Target="slide18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21.xml"/><Relationship Id="rId18" Type="http://schemas.openxmlformats.org/officeDocument/2006/relationships/slide" Target="slide6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9.xml"/><Relationship Id="rId7" Type="http://schemas.openxmlformats.org/officeDocument/2006/relationships/slide" Target="slide12.xml"/><Relationship Id="rId12" Type="http://schemas.openxmlformats.org/officeDocument/2006/relationships/slide" Target="slide16.xml"/><Relationship Id="rId17" Type="http://schemas.openxmlformats.org/officeDocument/2006/relationships/slide" Target="slide5.xml"/><Relationship Id="rId25" Type="http://schemas.openxmlformats.org/officeDocument/2006/relationships/slide" Target="slide25.xml"/><Relationship Id="rId2" Type="http://schemas.openxmlformats.org/officeDocument/2006/relationships/image" Target="../media/image3.gif"/><Relationship Id="rId16" Type="http://schemas.openxmlformats.org/officeDocument/2006/relationships/slide" Target="slide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15.xml"/><Relationship Id="rId24" Type="http://schemas.openxmlformats.org/officeDocument/2006/relationships/slide" Target="slide24.xml"/><Relationship Id="rId5" Type="http://schemas.openxmlformats.org/officeDocument/2006/relationships/slide" Target="slide10.xml"/><Relationship Id="rId15" Type="http://schemas.openxmlformats.org/officeDocument/2006/relationships/slide" Target="slide17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4.xml"/><Relationship Id="rId19" Type="http://schemas.openxmlformats.org/officeDocument/2006/relationships/slide" Target="slide7.xml"/><Relationship Id="rId4" Type="http://schemas.openxmlformats.org/officeDocument/2006/relationships/slide" Target="slide9.xml"/><Relationship Id="rId9" Type="http://schemas.openxmlformats.org/officeDocument/2006/relationships/slide" Target="slide13.xml"/><Relationship Id="rId14" Type="http://schemas.openxmlformats.org/officeDocument/2006/relationships/slide" Target="slide22.xml"/><Relationship Id="rId22" Type="http://schemas.openxmlformats.org/officeDocument/2006/relationships/slide" Target="slide18.xml"/><Relationship Id="rId27" Type="http://schemas.openxmlformats.org/officeDocument/2006/relationships/slide" Target="slide2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realitywanted.com/images/blog/deal_or_no_de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144" y="609600"/>
            <a:ext cx="9153144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 disagreement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1524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4800" dirty="0" smtClean="0"/>
              <a:t>What </a:t>
            </a:r>
            <a:r>
              <a:rPr lang="en-US" sz="4800" dirty="0" smtClean="0"/>
              <a:t>product was traded by southern colonists who lived near the coast?</a:t>
            </a:r>
          </a:p>
          <a:p>
            <a:pPr marL="0" indent="0" algn="ctr">
              <a:buNone/>
            </a:pPr>
            <a:r>
              <a:rPr lang="en-US" sz="4800" dirty="0" smtClean="0"/>
              <a:t>Tobacco</a:t>
            </a:r>
          </a:p>
          <a:p>
            <a:pPr marL="0" indent="0" algn="ctr">
              <a:buNone/>
            </a:pPr>
            <a:r>
              <a:rPr lang="en-US" sz="4800" dirty="0" smtClean="0"/>
              <a:t>Wheat</a:t>
            </a:r>
          </a:p>
          <a:p>
            <a:pPr marL="0" indent="0" algn="ctr">
              <a:buNone/>
            </a:pPr>
            <a:r>
              <a:rPr lang="en-US" sz="4800" dirty="0" smtClean="0"/>
              <a:t>Timber</a:t>
            </a:r>
          </a:p>
          <a:p>
            <a:pPr marL="0" indent="0" algn="ctr">
              <a:buNone/>
            </a:pPr>
            <a:r>
              <a:rPr lang="en-US" sz="4800" dirty="0" smtClean="0"/>
              <a:t>Iron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800" dirty="0" smtClean="0"/>
              <a:t>Which colony was founded by Quakers?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US" sz="4800" dirty="0" smtClean="0"/>
              <a:t>New Jersey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US" sz="4800" dirty="0" smtClean="0"/>
              <a:t>Delaware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US" sz="4800" dirty="0" smtClean="0"/>
              <a:t>Pennsylvania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US" sz="4800" dirty="0" smtClean="0"/>
              <a:t>New York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dirty="0" smtClean="0"/>
              <a:t>Which of the following was an artisan?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Farmer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Blacksmith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Indentured servant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Merchant</a:t>
            </a:r>
          </a:p>
          <a:p>
            <a:pPr marL="914400" indent="-914400">
              <a:buAutoNum type="alphaLcParenR"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Why were there more slaves in the Southern colonies than in the Northern?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The weather was warmer in the South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Southern farms needed many workers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Northern colonists opposed slavery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The harbors in the south were better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King Philip’s War was an example of: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British troops trying to conquer Native Americans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French traders helping Native Americans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Colonists putting down a rebellion by slaves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Native Americans resisting New England Colonists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3246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Which county first colonized the area that is now New York?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England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France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Netherlands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Spain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Which colony welcomed Catholic settlers?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Virginia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Maryland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Carolina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Georgia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Which of the following was one of the Middle Colonies?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Pennsylvania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Maryland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Virginia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Connecticut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1722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England passed laws to limit manufacturing in the colonies.  Because of that, the colonies: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Had to trade with NA to get goods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Had to get goods from France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Had to find ways to live without goods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Had to buy goods from England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962400"/>
            <a:ext cx="1647565" cy="1524000"/>
          </a:xfrm>
          <a:prstGeom prst="rect">
            <a:avLst/>
          </a:prstGeom>
          <a:noFill/>
        </p:spPr>
      </p:pic>
      <p:pic>
        <p:nvPicPr>
          <p:cNvPr id="5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5334000"/>
            <a:ext cx="1647565" cy="1524000"/>
          </a:xfrm>
          <a:prstGeom prst="rect">
            <a:avLst/>
          </a:prstGeom>
          <a:noFill/>
        </p:spPr>
      </p:pic>
      <p:pic>
        <p:nvPicPr>
          <p:cNvPr id="6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514600"/>
            <a:ext cx="1647565" cy="1524000"/>
          </a:xfrm>
          <a:prstGeom prst="rect">
            <a:avLst/>
          </a:prstGeom>
          <a:noFill/>
        </p:spPr>
      </p:pic>
      <p:pic>
        <p:nvPicPr>
          <p:cNvPr id="7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590800"/>
            <a:ext cx="1647565" cy="1524000"/>
          </a:xfrm>
          <a:prstGeom prst="rect">
            <a:avLst/>
          </a:prstGeom>
          <a:noFill/>
        </p:spPr>
      </p:pic>
      <p:pic>
        <p:nvPicPr>
          <p:cNvPr id="8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590800"/>
            <a:ext cx="1647565" cy="1524000"/>
          </a:xfrm>
          <a:prstGeom prst="rect">
            <a:avLst/>
          </a:prstGeom>
          <a:noFill/>
        </p:spPr>
      </p:pic>
      <p:pic>
        <p:nvPicPr>
          <p:cNvPr id="9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590800"/>
            <a:ext cx="1647565" cy="1524000"/>
          </a:xfrm>
          <a:prstGeom prst="rect">
            <a:avLst/>
          </a:prstGeom>
          <a:noFill/>
        </p:spPr>
      </p:pic>
      <p:pic>
        <p:nvPicPr>
          <p:cNvPr id="10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962400"/>
            <a:ext cx="1647565" cy="1524000"/>
          </a:xfrm>
          <a:prstGeom prst="rect">
            <a:avLst/>
          </a:prstGeom>
          <a:noFill/>
        </p:spPr>
      </p:pic>
      <p:pic>
        <p:nvPicPr>
          <p:cNvPr id="11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334000"/>
            <a:ext cx="1647565" cy="1524000"/>
          </a:xfrm>
          <a:prstGeom prst="rect">
            <a:avLst/>
          </a:prstGeom>
          <a:noFill/>
        </p:spPr>
      </p:pic>
      <p:pic>
        <p:nvPicPr>
          <p:cNvPr id="12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0"/>
            <a:ext cx="1647565" cy="1524000"/>
          </a:xfrm>
          <a:prstGeom prst="rect">
            <a:avLst/>
          </a:prstGeom>
          <a:noFill/>
        </p:spPr>
      </p:pic>
      <p:pic>
        <p:nvPicPr>
          <p:cNvPr id="13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62400"/>
            <a:ext cx="1647565" cy="1524000"/>
          </a:xfrm>
          <a:prstGeom prst="rect">
            <a:avLst/>
          </a:prstGeom>
          <a:noFill/>
        </p:spPr>
      </p:pic>
      <p:pic>
        <p:nvPicPr>
          <p:cNvPr id="14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1647565" cy="1524000"/>
          </a:xfrm>
          <a:prstGeom prst="rect">
            <a:avLst/>
          </a:prstGeom>
          <a:noFill/>
        </p:spPr>
      </p:pic>
      <p:pic>
        <p:nvPicPr>
          <p:cNvPr id="15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1" y="0"/>
            <a:ext cx="1600200" cy="1480187"/>
          </a:xfrm>
          <a:prstGeom prst="rect">
            <a:avLst/>
          </a:prstGeom>
          <a:noFill/>
        </p:spPr>
      </p:pic>
      <p:pic>
        <p:nvPicPr>
          <p:cNvPr id="16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295400"/>
            <a:ext cx="1647565" cy="1524000"/>
          </a:xfrm>
          <a:prstGeom prst="rect">
            <a:avLst/>
          </a:prstGeom>
          <a:noFill/>
        </p:spPr>
      </p:pic>
      <p:pic>
        <p:nvPicPr>
          <p:cNvPr id="17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219200"/>
            <a:ext cx="1647565" cy="1524000"/>
          </a:xfrm>
          <a:prstGeom prst="rect">
            <a:avLst/>
          </a:prstGeom>
          <a:noFill/>
        </p:spPr>
      </p:pic>
      <p:pic>
        <p:nvPicPr>
          <p:cNvPr id="18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-152400"/>
            <a:ext cx="1647565" cy="1524000"/>
          </a:xfrm>
          <a:prstGeom prst="rect">
            <a:avLst/>
          </a:prstGeom>
          <a:noFill/>
        </p:spPr>
      </p:pic>
      <p:pic>
        <p:nvPicPr>
          <p:cNvPr id="19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886200"/>
            <a:ext cx="1647565" cy="1524000"/>
          </a:xfrm>
          <a:prstGeom prst="rect">
            <a:avLst/>
          </a:prstGeom>
          <a:noFill/>
        </p:spPr>
      </p:pic>
      <p:pic>
        <p:nvPicPr>
          <p:cNvPr id="20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962400"/>
            <a:ext cx="1647565" cy="1524000"/>
          </a:xfrm>
          <a:prstGeom prst="rect">
            <a:avLst/>
          </a:prstGeom>
          <a:noFill/>
        </p:spPr>
      </p:pic>
      <p:pic>
        <p:nvPicPr>
          <p:cNvPr id="21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6435" y="5334000"/>
            <a:ext cx="1647565" cy="1524000"/>
          </a:xfrm>
          <a:prstGeom prst="rect">
            <a:avLst/>
          </a:prstGeom>
          <a:noFill/>
        </p:spPr>
      </p:pic>
      <p:pic>
        <p:nvPicPr>
          <p:cNvPr id="22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334000"/>
            <a:ext cx="1647565" cy="1524000"/>
          </a:xfrm>
          <a:prstGeom prst="rect">
            <a:avLst/>
          </a:prstGeom>
          <a:noFill/>
        </p:spPr>
      </p:pic>
      <p:pic>
        <p:nvPicPr>
          <p:cNvPr id="23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334000"/>
            <a:ext cx="1647565" cy="1524000"/>
          </a:xfrm>
          <a:prstGeom prst="rect">
            <a:avLst/>
          </a:prstGeom>
          <a:noFill/>
        </p:spPr>
      </p:pic>
      <p:pic>
        <p:nvPicPr>
          <p:cNvPr id="24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0"/>
            <a:ext cx="1600200" cy="1480187"/>
          </a:xfrm>
          <a:prstGeom prst="rect">
            <a:avLst/>
          </a:prstGeom>
          <a:noFill/>
        </p:spPr>
      </p:pic>
      <p:pic>
        <p:nvPicPr>
          <p:cNvPr id="25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1647565" cy="1524000"/>
          </a:xfrm>
          <a:prstGeom prst="rect">
            <a:avLst/>
          </a:prstGeom>
          <a:noFill/>
        </p:spPr>
      </p:pic>
      <p:pic>
        <p:nvPicPr>
          <p:cNvPr id="26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95400"/>
            <a:ext cx="1647565" cy="1524000"/>
          </a:xfrm>
          <a:prstGeom prst="rect">
            <a:avLst/>
          </a:prstGeom>
          <a:noFill/>
        </p:spPr>
      </p:pic>
      <p:pic>
        <p:nvPicPr>
          <p:cNvPr id="27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0"/>
            <a:ext cx="1647565" cy="1524000"/>
          </a:xfrm>
          <a:prstGeom prst="rect">
            <a:avLst/>
          </a:prstGeom>
          <a:noFill/>
        </p:spPr>
      </p:pic>
      <p:pic>
        <p:nvPicPr>
          <p:cNvPr id="28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0"/>
            <a:ext cx="1600200" cy="1480187"/>
          </a:xfrm>
          <a:prstGeom prst="rect">
            <a:avLst/>
          </a:prstGeom>
          <a:noFill/>
        </p:spPr>
      </p:pic>
      <p:pic>
        <p:nvPicPr>
          <p:cNvPr id="29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295400"/>
            <a:ext cx="1647565" cy="15240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457200" y="60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3" action="ppaction://hlinksldjump"/>
              </a:rPr>
              <a:t>1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09800" y="190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4" action="ppaction://hlinksldjump"/>
              </a:rPr>
              <a:t>7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886200" y="190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5" action="ppaction://hlinksldjump"/>
              </a:rPr>
              <a:t>8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638800" y="190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6" action="ppaction://hlinksldjump"/>
              </a:rPr>
              <a:t>9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7391400" y="190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7" action="ppaction://hlinksldjump"/>
              </a:rPr>
              <a:t>10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04800" y="190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8" action="ppaction://hlinksldjump"/>
              </a:rPr>
              <a:t>6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04800" y="3200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9" action="ppaction://hlinksldjump"/>
              </a:rPr>
              <a:t>11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2133600" y="3200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0" action="ppaction://hlinksldjump"/>
              </a:rPr>
              <a:t>12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3886200" y="3200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1" action="ppaction://hlinksldjump"/>
              </a:rPr>
              <a:t>13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638800" y="3200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2" action="ppaction://hlinksldjump"/>
              </a:rPr>
              <a:t>14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5638800" y="4572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3" action="ppaction://hlinksldjump"/>
              </a:rPr>
              <a:t>19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7391400" y="4495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4" action="ppaction://hlinksldjump"/>
              </a:rPr>
              <a:t>20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7391400" y="3124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5" action="ppaction://hlinksldjump"/>
              </a:rPr>
              <a:t>15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60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6" action="ppaction://hlinksldjump"/>
              </a:rPr>
              <a:t>2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3962400" y="60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17" action="ppaction://hlinksldjump"/>
              </a:rPr>
              <a:t>3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562600" y="533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18" action="ppaction://hlinksldjump"/>
              </a:rPr>
              <a:t>4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315200" y="381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9" action="ppaction://hlinksldjump"/>
              </a:rPr>
              <a:t>5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3886200" y="4572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0" action="ppaction://hlinksldjump"/>
              </a:rPr>
              <a:t>18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2057400" y="4572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1" action="ppaction://hlinksldjump"/>
              </a:rPr>
              <a:t>17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304800" y="4572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2" action="ppaction://hlinksldjump"/>
              </a:rPr>
              <a:t>16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04800" y="5943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3" action="ppaction://hlinksldjump"/>
              </a:rPr>
              <a:t>21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1828800" y="5943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4" action="ppaction://hlinksldjump"/>
              </a:rPr>
              <a:t>22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33528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5" action="ppaction://hlinksldjump"/>
              </a:rPr>
              <a:t>23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4876800" y="5943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6" action="ppaction://hlinksldjump"/>
              </a:rPr>
              <a:t>24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6324600" y="5943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7" action="ppaction://hlinksldjump"/>
              </a:rPr>
              <a:t>25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7772400" y="5943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8" action="ppaction://hlinksldjump"/>
              </a:rPr>
              <a:t>26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Setting Fire to Property-Breaking Tools-Stealing Food-Escaping</a:t>
            </a:r>
          </a:p>
          <a:p>
            <a:pPr marL="0" indent="0">
              <a:buNone/>
            </a:pPr>
            <a:r>
              <a:rPr lang="en-US" sz="4800" dirty="0" smtClean="0"/>
              <a:t>What is the BEST title for this list?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Ways of Resisting Slavery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Illegal Activities in the Colonies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Crimes Against the British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Opposition to British Laws</a:t>
            </a:r>
            <a:endParaRPr lang="en-US" sz="4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Which BEST describes George Washington’s role in the F and I War?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He tried to force the French out of the Ohio River Valley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He tried to force NA to support the British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He won the most important battle of the war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He lost the support of all the NA 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048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In which Activity did colonists directly change the natural environment?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Forcing NA off the land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Damming rivers to create power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Trading tobacco for tea and clothing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Specializing in one type of work</a:t>
            </a:r>
          </a:p>
          <a:p>
            <a:pPr marL="0" indent="0" algn="ctr">
              <a:buNone/>
            </a:pPr>
            <a:endParaRPr lang="en-US" sz="4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List the 3 Classes of Colonial Society</a:t>
            </a:r>
            <a:endParaRPr lang="en-US" sz="4800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What is another word for varied?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1524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An attack on British forts and villages in the Ohio River Valley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 conflict in which </a:t>
            </a:r>
            <a:r>
              <a:rPr lang="en-US" sz="4800" dirty="0" err="1" smtClean="0"/>
              <a:t>Metacom</a:t>
            </a:r>
            <a:r>
              <a:rPr lang="en-US" sz="4800" dirty="0" smtClean="0"/>
              <a:t> and his people were defeated</a:t>
            </a:r>
            <a:endParaRPr lang="en-US" sz="4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63246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An order that clocked colonists from settling west of the Appalachians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 product sold to </a:t>
            </a:r>
            <a:r>
              <a:rPr lang="en-US" sz="4800" smtClean="0"/>
              <a:t>other countries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1524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And the Million Dollars is in case……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 system in which people are bought and sold as property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96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647565" cy="152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962400"/>
            <a:ext cx="1647565" cy="1524000"/>
          </a:xfrm>
          <a:prstGeom prst="rect">
            <a:avLst/>
          </a:prstGeom>
          <a:noFill/>
        </p:spPr>
      </p:pic>
      <p:pic>
        <p:nvPicPr>
          <p:cNvPr id="5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5334000"/>
            <a:ext cx="1647565" cy="1524000"/>
          </a:xfrm>
          <a:prstGeom prst="rect">
            <a:avLst/>
          </a:prstGeom>
          <a:noFill/>
        </p:spPr>
      </p:pic>
      <p:pic>
        <p:nvPicPr>
          <p:cNvPr id="6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514600"/>
            <a:ext cx="1647565" cy="1524000"/>
          </a:xfrm>
          <a:prstGeom prst="rect">
            <a:avLst/>
          </a:prstGeom>
          <a:noFill/>
        </p:spPr>
      </p:pic>
      <p:pic>
        <p:nvPicPr>
          <p:cNvPr id="7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590800"/>
            <a:ext cx="1647565" cy="1524000"/>
          </a:xfrm>
          <a:prstGeom prst="rect">
            <a:avLst/>
          </a:prstGeom>
          <a:noFill/>
        </p:spPr>
      </p:pic>
      <p:pic>
        <p:nvPicPr>
          <p:cNvPr id="8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667000"/>
            <a:ext cx="1647565" cy="1524000"/>
          </a:xfrm>
          <a:prstGeom prst="rect">
            <a:avLst/>
          </a:prstGeom>
          <a:noFill/>
        </p:spPr>
      </p:pic>
      <p:pic>
        <p:nvPicPr>
          <p:cNvPr id="9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590800"/>
            <a:ext cx="1647565" cy="1524000"/>
          </a:xfrm>
          <a:prstGeom prst="rect">
            <a:avLst/>
          </a:prstGeom>
          <a:noFill/>
        </p:spPr>
      </p:pic>
      <p:pic>
        <p:nvPicPr>
          <p:cNvPr id="10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962400"/>
            <a:ext cx="1647565" cy="1524000"/>
          </a:xfrm>
          <a:prstGeom prst="rect">
            <a:avLst/>
          </a:prstGeom>
          <a:noFill/>
        </p:spPr>
      </p:pic>
      <p:pic>
        <p:nvPicPr>
          <p:cNvPr id="11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334000"/>
            <a:ext cx="1647565" cy="1524000"/>
          </a:xfrm>
          <a:prstGeom prst="rect">
            <a:avLst/>
          </a:prstGeom>
          <a:noFill/>
        </p:spPr>
      </p:pic>
      <p:pic>
        <p:nvPicPr>
          <p:cNvPr id="12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0"/>
            <a:ext cx="1647565" cy="1524000"/>
          </a:xfrm>
          <a:prstGeom prst="rect">
            <a:avLst/>
          </a:prstGeom>
          <a:noFill/>
        </p:spPr>
      </p:pic>
      <p:pic>
        <p:nvPicPr>
          <p:cNvPr id="13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62400"/>
            <a:ext cx="1647565" cy="1524000"/>
          </a:xfrm>
          <a:prstGeom prst="rect">
            <a:avLst/>
          </a:prstGeom>
          <a:noFill/>
        </p:spPr>
      </p:pic>
      <p:pic>
        <p:nvPicPr>
          <p:cNvPr id="14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1647565" cy="1524000"/>
          </a:xfrm>
          <a:prstGeom prst="rect">
            <a:avLst/>
          </a:prstGeom>
          <a:noFill/>
        </p:spPr>
      </p:pic>
      <p:pic>
        <p:nvPicPr>
          <p:cNvPr id="15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0"/>
            <a:ext cx="1647565" cy="1524000"/>
          </a:xfrm>
          <a:prstGeom prst="rect">
            <a:avLst/>
          </a:prstGeom>
          <a:noFill/>
        </p:spPr>
      </p:pic>
      <p:pic>
        <p:nvPicPr>
          <p:cNvPr id="16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295400"/>
            <a:ext cx="1647565" cy="1524000"/>
          </a:xfrm>
          <a:prstGeom prst="rect">
            <a:avLst/>
          </a:prstGeom>
          <a:noFill/>
        </p:spPr>
      </p:pic>
      <p:pic>
        <p:nvPicPr>
          <p:cNvPr id="17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219200"/>
            <a:ext cx="1647565" cy="1524000"/>
          </a:xfrm>
          <a:prstGeom prst="rect">
            <a:avLst/>
          </a:prstGeom>
          <a:noFill/>
        </p:spPr>
      </p:pic>
      <p:pic>
        <p:nvPicPr>
          <p:cNvPr id="18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-152400"/>
            <a:ext cx="1647565" cy="1524000"/>
          </a:xfrm>
          <a:prstGeom prst="rect">
            <a:avLst/>
          </a:prstGeom>
          <a:noFill/>
        </p:spPr>
      </p:pic>
      <p:pic>
        <p:nvPicPr>
          <p:cNvPr id="19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886200"/>
            <a:ext cx="1647565" cy="1524000"/>
          </a:xfrm>
          <a:prstGeom prst="rect">
            <a:avLst/>
          </a:prstGeom>
          <a:noFill/>
        </p:spPr>
      </p:pic>
      <p:pic>
        <p:nvPicPr>
          <p:cNvPr id="20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962400"/>
            <a:ext cx="1647565" cy="1524000"/>
          </a:xfrm>
          <a:prstGeom prst="rect">
            <a:avLst/>
          </a:prstGeom>
          <a:noFill/>
        </p:spPr>
      </p:pic>
      <p:pic>
        <p:nvPicPr>
          <p:cNvPr id="21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6435" y="5334000"/>
            <a:ext cx="1647565" cy="1524000"/>
          </a:xfrm>
          <a:prstGeom prst="rect">
            <a:avLst/>
          </a:prstGeom>
          <a:noFill/>
        </p:spPr>
      </p:pic>
      <p:pic>
        <p:nvPicPr>
          <p:cNvPr id="22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334000"/>
            <a:ext cx="1647565" cy="1524000"/>
          </a:xfrm>
          <a:prstGeom prst="rect">
            <a:avLst/>
          </a:prstGeom>
          <a:noFill/>
        </p:spPr>
      </p:pic>
      <p:pic>
        <p:nvPicPr>
          <p:cNvPr id="23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334000"/>
            <a:ext cx="1647565" cy="1524000"/>
          </a:xfrm>
          <a:prstGeom prst="rect">
            <a:avLst/>
          </a:prstGeom>
          <a:noFill/>
        </p:spPr>
      </p:pic>
      <p:pic>
        <p:nvPicPr>
          <p:cNvPr id="25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1647565" cy="1524000"/>
          </a:xfrm>
          <a:prstGeom prst="rect">
            <a:avLst/>
          </a:prstGeom>
          <a:noFill/>
        </p:spPr>
      </p:pic>
      <p:pic>
        <p:nvPicPr>
          <p:cNvPr id="26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95400"/>
            <a:ext cx="1647565" cy="1524000"/>
          </a:xfrm>
          <a:prstGeom prst="rect">
            <a:avLst/>
          </a:prstGeom>
          <a:noFill/>
        </p:spPr>
      </p:pic>
      <p:pic>
        <p:nvPicPr>
          <p:cNvPr id="27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0"/>
            <a:ext cx="1647565" cy="1524000"/>
          </a:xfrm>
          <a:prstGeom prst="rect">
            <a:avLst/>
          </a:prstGeom>
          <a:noFill/>
        </p:spPr>
      </p:pic>
      <p:pic>
        <p:nvPicPr>
          <p:cNvPr id="28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0"/>
            <a:ext cx="1647565" cy="1524000"/>
          </a:xfrm>
          <a:prstGeom prst="rect">
            <a:avLst/>
          </a:prstGeom>
          <a:noFill/>
        </p:spPr>
      </p:pic>
      <p:pic>
        <p:nvPicPr>
          <p:cNvPr id="29" name="Picture 2" descr="http://www.timtim.com/public/images/drawings/thumb/Suitcase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295400"/>
            <a:ext cx="1647565" cy="15240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457200" y="60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3" action="ppaction://hlinksldjump"/>
              </a:rPr>
              <a:t>1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09800" y="190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4" action="ppaction://hlinksldjump"/>
              </a:rPr>
              <a:t>7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886200" y="190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5" action="ppaction://hlinksldjump"/>
              </a:rPr>
              <a:t>8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638800" y="190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6" action="ppaction://hlinksldjump"/>
              </a:rPr>
              <a:t>9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7391400" y="190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7" action="ppaction://hlinksldjump"/>
              </a:rPr>
              <a:t>10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04800" y="190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8" action="ppaction://hlinksldjump"/>
              </a:rPr>
              <a:t>6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04800" y="3200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9" action="ppaction://hlinksldjump"/>
              </a:rPr>
              <a:t>11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2133600" y="3200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0" action="ppaction://hlinksldjump"/>
              </a:rPr>
              <a:t>12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3886200" y="3200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1" action="ppaction://hlinksldjump"/>
              </a:rPr>
              <a:t>13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638800" y="3200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2" action="ppaction://hlinksldjump"/>
              </a:rPr>
              <a:t>14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5638800" y="4572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3" action="ppaction://hlinksldjump"/>
              </a:rPr>
              <a:t>19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7391400" y="4495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4" action="ppaction://hlinksldjump"/>
              </a:rPr>
              <a:t>20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7391400" y="3124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5" action="ppaction://hlinksldjump"/>
              </a:rPr>
              <a:t>15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60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6" action="ppaction://hlinksldjump"/>
              </a:rPr>
              <a:t>2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3962400" y="60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17" action="ppaction://hlinksldjump"/>
              </a:rPr>
              <a:t>3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562600" y="533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18" action="ppaction://hlinksldjump"/>
              </a:rPr>
              <a:t>4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315200" y="381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19" action="ppaction://hlinksldjump"/>
              </a:rPr>
              <a:t>5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3886200" y="4572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0" action="ppaction://hlinksldjump"/>
              </a:rPr>
              <a:t>18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2057400" y="4572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1" action="ppaction://hlinksldjump"/>
              </a:rPr>
              <a:t>17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304800" y="4572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2" action="ppaction://hlinksldjump"/>
              </a:rPr>
              <a:t>16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04800" y="5943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3" action="ppaction://hlinksldjump"/>
              </a:rPr>
              <a:t>21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1828800" y="5943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4" action="ppaction://hlinksldjump"/>
              </a:rPr>
              <a:t>22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33528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5" action="ppaction://hlinksldjump"/>
              </a:rPr>
              <a:t>23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4876800" y="5943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6" action="ppaction://hlinksldjump"/>
              </a:rPr>
              <a:t>24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6324600" y="5943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7" action="ppaction://hlinksldjump"/>
              </a:rPr>
              <a:t>25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7772400" y="5943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8" action="ppaction://hlinksldjump"/>
              </a:rPr>
              <a:t>26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imtim.com/public/images/drawings/thumb/Suitcase_Blank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62000"/>
            <a:ext cx="6324600" cy="585025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14800" y="3276600"/>
            <a:ext cx="963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17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5800"/>
            <a:ext cx="8229600" cy="1143000"/>
          </a:xfrm>
        </p:spPr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WINNER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 military partner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04800" y="61722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 formal agreement between countries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Someone who owns land or property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Another word for a rebellion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048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 product bought from other countries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04800" y="62484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An area defined by common features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324600"/>
            <a:ext cx="17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Suitcases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604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Box 1</vt:lpstr>
      <vt:lpstr>Box 2</vt:lpstr>
      <vt:lpstr>Box 3</vt:lpstr>
      <vt:lpstr>Box 4</vt:lpstr>
      <vt:lpstr>Box 5</vt:lpstr>
      <vt:lpstr>Box 6</vt:lpstr>
      <vt:lpstr>Box 7</vt:lpstr>
      <vt:lpstr>Box 8</vt:lpstr>
      <vt:lpstr>Box 9</vt:lpstr>
      <vt:lpstr>Box 10</vt:lpstr>
      <vt:lpstr>Box 11</vt:lpstr>
      <vt:lpstr>Box 12</vt:lpstr>
      <vt:lpstr>Box 13</vt:lpstr>
      <vt:lpstr>Box 14</vt:lpstr>
      <vt:lpstr>Box 15</vt:lpstr>
      <vt:lpstr>Box 16</vt:lpstr>
      <vt:lpstr>Box 17</vt:lpstr>
      <vt:lpstr>Box 18</vt:lpstr>
      <vt:lpstr>Box 19</vt:lpstr>
      <vt:lpstr>Box 20</vt:lpstr>
      <vt:lpstr>Box 21</vt:lpstr>
      <vt:lpstr>Box 22</vt:lpstr>
      <vt:lpstr>Box 23</vt:lpstr>
      <vt:lpstr>Box 24</vt:lpstr>
      <vt:lpstr>Box 25</vt:lpstr>
      <vt:lpstr>Box 26</vt:lpstr>
      <vt:lpstr>PowerPoint Presentation</vt:lpstr>
      <vt:lpstr>PowerPoint Presentation</vt:lpstr>
      <vt:lpstr>WINNER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Kari Hettinger</dc:creator>
  <cp:lastModifiedBy>Kari Hettinger</cp:lastModifiedBy>
  <cp:revision>30</cp:revision>
  <dcterms:created xsi:type="dcterms:W3CDTF">2010-10-26T17:23:41Z</dcterms:created>
  <dcterms:modified xsi:type="dcterms:W3CDTF">2013-01-16T14:13:24Z</dcterms:modified>
</cp:coreProperties>
</file>